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rimo" panose="020B0604020202020204" charset="0"/>
      <p:regular r:id="rId14"/>
    </p:embeddedFont>
    <p:embeddedFont>
      <p:font typeface="Outfit Extra Bold" panose="020B0604020202020204" charset="0"/>
      <p:regular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-210" y="-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255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488" y="1659136"/>
            <a:ext cx="4919305" cy="49112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1197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Veolia Eau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2957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est un leader mondial dans la gestion de l'eau et des déchets. L'entreprise s'engage à fournir des solutions innovantes pour répondre aux défis liés à l'eau et aux ressources naturelles.</a:t>
            </a:r>
            <a:endParaRPr lang="en-US" sz="175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CF5E340-1441-9126-34F4-A42055525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140" y="6942560"/>
            <a:ext cx="2658690" cy="12130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272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Règlement Général sur la Protection des Données (RGPD)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922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est soumise au RGPD et s'engage à protéger les données personnelles de ses clients, de ses employés et de ses partenaires. L'entreprise met en place des mesures techniques et organisationnelles pour garantir la sécurité des données.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9598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6514624" y="52304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Objectif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572083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Protéger les données personnelles des clients, employés et partenaires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99598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10406301" y="52304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Mesures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572083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Mise en place de mesures techniques et organisationnelles pour garantir la sécurité des données</a:t>
            </a:r>
            <a:endParaRPr lang="en-US" sz="175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8460ACA-876E-255A-007D-DD6C54D20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560" y="7757160"/>
            <a:ext cx="1699260" cy="373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270046"/>
            <a:ext cx="4919305" cy="36895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est un acteur majeur dans le domaine de la gestion de l'eau et des ressources naturelles. L'entreprise s'engage à fournir des solutions innovantes pour répondre aux défis mondiaux liés à l'eau.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6024"/>
            <a:ext cx="4919305" cy="32775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49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Veolia Eau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983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est une filiale du groupe Veolia Environnement. Elle est une société anonyme (SA) dont le siège social est situé à Paris, France.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306133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Chiffre d’affaires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887278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42 milliards </a:t>
            </a:r>
            <a:r>
              <a:rPr lang="en-US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d’euros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3504367" y="4306133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Forme Juridique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3504367" y="5241607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Société Anonyme (SA)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14943" y="4306133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Adresse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214943" y="4887278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1, place de la Montgolfier, 94410 St Maurice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835223"/>
            <a:ext cx="4919305" cy="65591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4418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Taille et Effectif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490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est une entreprise de grande taille, avec une présence mondiale dans plus de 50 pays. Elle emploie environ 170 000 personnes.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4471749"/>
            <a:ext cx="7556421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3"/>
          <p:cNvSpPr/>
          <p:nvPr/>
        </p:nvSpPr>
        <p:spPr>
          <a:xfrm>
            <a:off x="6287810" y="447936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4"/>
          <p:cNvSpPr/>
          <p:nvPr/>
        </p:nvSpPr>
        <p:spPr>
          <a:xfrm>
            <a:off x="6514624" y="46230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Taille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89024" y="46230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Entreprise multinationale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7810" y="512968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6514624" y="52733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Effectif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289024" y="52733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170 000 employés</a:t>
            </a:r>
            <a:endParaRPr lang="en-US" sz="175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6119281-ACD4-5CB6-C360-7B8D51E04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8275" y="7734300"/>
            <a:ext cx="1647981" cy="3905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935123"/>
            <a:ext cx="4919305" cy="43593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336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Secteur d'Activité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3825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est spécialisée dans la gestion de l'eau potable, des eaux usées et des ressources en eau.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36186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982504" y="3703677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530906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Eau potable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30906" y="410908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Production, traitement, distribution et gestion des réseaux d'eau potable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5467" y="36186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4842629" y="3703677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422583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Eaux usées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22583" y="41090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Collecte, traitement et rejet des eaux usées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679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Text 11"/>
          <p:cNvSpPr/>
          <p:nvPr/>
        </p:nvSpPr>
        <p:spPr>
          <a:xfrm>
            <a:off x="952143" y="5764768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1530906" y="5679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Ressources en eau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530906" y="617017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Gestion des ressources en eau, irrigation, protection des rivières et des lacs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506" y="546378"/>
            <a:ext cx="5015270" cy="71385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368" y="518041"/>
            <a:ext cx="4710112" cy="588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Historique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368" y="1389340"/>
            <a:ext cx="7825264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L'histoire de Veolia Eau remonte à la fin du XIXème siècle. L'entreprise a connu de nombreuses fusions et acquisitions, évoluant au fil du temps pour devenir un leader mondial dans le domaine de l'eau.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930473" y="2505313"/>
            <a:ext cx="22860" cy="5207913"/>
          </a:xfrm>
          <a:prstGeom prst="roundRect">
            <a:avLst>
              <a:gd name="adj" fmla="val 34615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1130975" y="2917746"/>
            <a:ext cx="659368" cy="22860"/>
          </a:xfrm>
          <a:prstGeom prst="roundRect">
            <a:avLst>
              <a:gd name="adj" fmla="val 34615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729972" y="2717244"/>
            <a:ext cx="423862" cy="42386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886778" y="2787848"/>
            <a:ext cx="110252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978104" y="2693670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1853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978104" y="3100983"/>
            <a:ext cx="650652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Création de la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Compagnie Générale des Eaux (CGE)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130975" y="4191476"/>
            <a:ext cx="659368" cy="22860"/>
          </a:xfrm>
          <a:prstGeom prst="roundRect">
            <a:avLst>
              <a:gd name="adj" fmla="val 34615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9"/>
          <p:cNvSpPr/>
          <p:nvPr/>
        </p:nvSpPr>
        <p:spPr>
          <a:xfrm>
            <a:off x="729972" y="3990975"/>
            <a:ext cx="423862" cy="42386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860465" y="4061579"/>
            <a:ext cx="16275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978104" y="3967401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1998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978104" y="4374713"/>
            <a:ext cx="6506528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CGE devient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Vivendi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se diversifiant dans les télécommunications et les médias.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130975" y="5766554"/>
            <a:ext cx="659368" cy="22860"/>
          </a:xfrm>
          <a:prstGeom prst="roundRect">
            <a:avLst>
              <a:gd name="adj" fmla="val 34615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4"/>
          <p:cNvSpPr/>
          <p:nvPr/>
        </p:nvSpPr>
        <p:spPr>
          <a:xfrm>
            <a:off x="729972" y="5566053"/>
            <a:ext cx="423862" cy="42386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861417" y="5636657"/>
            <a:ext cx="16085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978104" y="5542478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2000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978104" y="5949791"/>
            <a:ext cx="650652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Vivendi 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devient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Environnement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1130975" y="7040285"/>
            <a:ext cx="659368" cy="22860"/>
          </a:xfrm>
          <a:prstGeom prst="roundRect">
            <a:avLst>
              <a:gd name="adj" fmla="val 346152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Shape 19"/>
          <p:cNvSpPr/>
          <p:nvPr/>
        </p:nvSpPr>
        <p:spPr>
          <a:xfrm>
            <a:off x="729972" y="6839783"/>
            <a:ext cx="423862" cy="423863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3" name="Text 20"/>
          <p:cNvSpPr/>
          <p:nvPr/>
        </p:nvSpPr>
        <p:spPr>
          <a:xfrm>
            <a:off x="855226" y="6910388"/>
            <a:ext cx="17323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978104" y="6816209"/>
            <a:ext cx="235505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2003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1978104" y="7223522"/>
            <a:ext cx="650652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Création de </a:t>
            </a:r>
            <a:r>
              <a:rPr lang="en-US" sz="14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</a:t>
            </a:r>
            <a:endParaRPr lang="en-US" sz="1450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97AD463-2B91-DAC5-B90D-4B3633795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4668" y="7713226"/>
            <a:ext cx="1777906" cy="3809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85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Externalités Positives et Négatives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162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 activités de Veolia Eau ont des impacts positifs et négatifs sur l'environnement et la société.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97179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6514624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Positif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82203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Accès à l'eau potable, amélioration de la qualité de l'eau potable, réduction de la pollution, développement durable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097179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10406301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Négatif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482203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Consommation d'énergie, émission de gaz à effet de serre, impact sur les écosystèmes aquatiques</a:t>
            </a:r>
            <a:endParaRPr lang="en-US" sz="175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C9D3BEC-41B7-4116-679C-CDDDAFEB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0" y="7741920"/>
            <a:ext cx="1619846" cy="450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1" y="1650802"/>
            <a:ext cx="5009078" cy="49278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4460" y="679728"/>
            <a:ext cx="7807881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Responsabilité Sociale de l'Entreprise (RSE)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154460" y="2158960"/>
            <a:ext cx="7807881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s'engage à promouvoir des pratiques de RSE dans tous ses domaines d'activité.</a:t>
            </a:r>
            <a:endParaRPr lang="en-US" sz="15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460" y="2678906"/>
            <a:ext cx="477203" cy="47720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54460" y="3346966"/>
            <a:ext cx="335101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Protection de l'environnement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6154460" y="3759637"/>
            <a:ext cx="3760827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s'engage à réduire son impact environnemental et à promouvoir des pratiques durables.</a:t>
            </a:r>
            <a:endParaRPr lang="en-US" sz="15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513" y="2678906"/>
            <a:ext cx="477203" cy="47720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01513" y="3346966"/>
            <a:ext cx="300585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Respect des droits humains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201513" y="3759637"/>
            <a:ext cx="3760827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L'entreprise s'engage à respecter les droits de l'homme dans tous ses projets et opérations.</a:t>
            </a:r>
            <a:endParaRPr lang="en-US" sz="15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460" y="5248037"/>
            <a:ext cx="477203" cy="47720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54460" y="5916097"/>
            <a:ext cx="266580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Gestion durable de l'eau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6154460" y="6328767"/>
            <a:ext cx="3760827" cy="122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s'engage à gérer l'eau de manière responsable, en optimisant sa consommation et en protégeant les ressources.</a:t>
            </a:r>
            <a:endParaRPr lang="en-US" sz="15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1513" y="5248037"/>
            <a:ext cx="477203" cy="47720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01513" y="5916097"/>
            <a:ext cx="238613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Engagement social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10201513" y="6328767"/>
            <a:ext cx="3760827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L'entreprise s'engage à soutenir les communautés locales et à contribuer au développement social.</a:t>
            </a:r>
            <a:endParaRPr lang="en-US" sz="15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8B80CE1-F25A-2C4E-722A-F48922B6D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2560" y="7757160"/>
            <a:ext cx="1699260" cy="373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53" y="2569369"/>
            <a:ext cx="4951095" cy="30944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5779" y="588764"/>
            <a:ext cx="6527006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Orientations Stratégiques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6235779" y="1579007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met en œuvre des stratégies pour répondre aux défis liés à l'eau et aux ressources naturelles.</a:t>
            </a:r>
            <a:endParaRPr lang="en-US" sz="16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79" y="2505194"/>
            <a:ext cx="1070610" cy="17130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27501" y="2719268"/>
            <a:ext cx="3170872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Innovation technologique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7627501" y="3182303"/>
            <a:ext cx="6253520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Développement de technologies de pointe pour la gestion de l'eau.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79" y="4218265"/>
            <a:ext cx="1070610" cy="171307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27501" y="4432340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Digitalisation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7627501" y="4895374"/>
            <a:ext cx="6253520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Utilisation de la technologie numérique pour améliorer l'efficacité et la performance des opérations.</a:t>
            </a:r>
            <a:endParaRPr lang="en-US" sz="16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79" y="5931337"/>
            <a:ext cx="1070610" cy="171307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627501" y="6145411"/>
            <a:ext cx="300573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Développement durable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7627501" y="6608445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Intégration de la durabilité dans toutes les activités de l'entreprise.</a:t>
            </a:r>
            <a:endParaRPr lang="en-US" sz="165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8B80CE1-F25A-2C4E-722A-F48922B6D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2560" y="7757160"/>
            <a:ext cx="1699260" cy="373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5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SWOT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29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Veolia Eau réalise régulièrement des analyses SWOT pour identifier ses forces, faiblesses, opportunités et menaces.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0967"/>
            <a:ext cx="130428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801410" y="297858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1028224" y="312229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12229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Expertise, présence mondiale, innovation. Leader mondial dans le domaine de l'eau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991808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1028224" y="413551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Faiblesses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4135517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Dépendance aux réglementations gouvernementales, Complexité des opérations, Impact environnemental potentiel, Coûts importants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36793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1028224" y="551164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Opportunités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51164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Croissance du marché, développement durable, digitalisation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638115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1028224" y="652486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Menaces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652486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Changements climatiques, concurrence</a:t>
            </a:r>
            <a:endParaRPr lang="en-US" sz="175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D6CC42F-7103-865A-1CBC-57CB7381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560" y="7757160"/>
            <a:ext cx="1699260" cy="3733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678</Words>
  <Application>Microsoft Office PowerPoint</Application>
  <PresentationFormat>Personnalisé</PresentationFormat>
  <Paragraphs>94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Outfit Extra Bold</vt:lpstr>
      <vt:lpstr>Arial</vt:lpstr>
      <vt:lpstr>Arimo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Aaron EDERY</cp:lastModifiedBy>
  <cp:revision>4</cp:revision>
  <dcterms:created xsi:type="dcterms:W3CDTF">2024-10-05T19:00:07Z</dcterms:created>
  <dcterms:modified xsi:type="dcterms:W3CDTF">2024-10-05T20:45:34Z</dcterms:modified>
</cp:coreProperties>
</file>